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3" r:id="rId2"/>
    <p:sldId id="272" r:id="rId3"/>
    <p:sldId id="274" r:id="rId4"/>
    <p:sldId id="275" r:id="rId5"/>
    <p:sldId id="256" r:id="rId6"/>
    <p:sldId id="260" r:id="rId7"/>
    <p:sldId id="266" r:id="rId8"/>
    <p:sldId id="267" r:id="rId9"/>
    <p:sldId id="270" r:id="rId10"/>
    <p:sldId id="258" r:id="rId11"/>
    <p:sldId id="261" r:id="rId12"/>
    <p:sldId id="265" r:id="rId13"/>
    <p:sldId id="259" r:id="rId14"/>
    <p:sldId id="262" r:id="rId15"/>
    <p:sldId id="268" r:id="rId16"/>
    <p:sldId id="271" r:id="rId17"/>
    <p:sldId id="257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EF08F0B8-6D45-6642-A519-3F1BF27C7F07}">
          <p14:sldIdLst>
            <p14:sldId id="273"/>
            <p14:sldId id="272"/>
            <p14:sldId id="274"/>
            <p14:sldId id="275"/>
          </p14:sldIdLst>
        </p14:section>
        <p14:section name="Event Slides" id="{FB368675-89AD-E94D-ABF4-62BF22018BEB}">
          <p14:sldIdLst>
            <p14:sldId id="256"/>
            <p14:sldId id="260"/>
            <p14:sldId id="266"/>
            <p14:sldId id="267"/>
            <p14:sldId id="270"/>
          </p14:sldIdLst>
        </p14:section>
        <p14:section name="VIP/Guest Slides" id="{ADB7378E-A82C-4C43-B5AC-72F6C9DE196C}">
          <p14:sldIdLst>
            <p14:sldId id="258"/>
            <p14:sldId id="261"/>
          </p14:sldIdLst>
        </p14:section>
        <p14:section name="General Purpose Slides" id="{648CBA0B-9100-3544-9D62-84A28F4BC937}">
          <p14:sldIdLst>
            <p14:sldId id="265"/>
            <p14:sldId id="259"/>
            <p14:sldId id="262"/>
            <p14:sldId id="268"/>
            <p14:sldId id="271"/>
          </p14:sldIdLst>
        </p14:section>
        <p14:section name="Blank Slides" id="{B35E7060-3108-544E-BB0B-6CEF7219D01E}">
          <p14:sldIdLst>
            <p14:sldId id="25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1"/>
    <p:restoredTop sz="84887"/>
  </p:normalViewPr>
  <p:slideViewPr>
    <p:cSldViewPr snapToGrid="0" snapToObjects="1">
      <p:cViewPr varScale="1">
        <p:scale>
          <a:sx n="107" d="100"/>
          <a:sy n="10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791B98-379A-7142-ACBA-F6765115E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A35AC-67E2-C443-9A41-7621594F30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78C9C-B62E-2343-B6A3-1FCD8CA8CD7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4838A-A9A1-4446-9161-A6F19C7DF1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3A767-96D1-6145-9EF4-BA473E777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8F051-FB3D-E942-8B8F-4BD47BF5A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03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EC59A-5A9D-F348-BD06-97F558EDEAFA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B912-AD68-1644-9248-5C93418BB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B912-AD68-1644-9248-5C93418BBE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5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B912-AD68-1644-9248-5C93418BBE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B912-AD68-1644-9248-5C93418BBE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5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B912-AD68-1644-9248-5C93418BBE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B912-AD68-1644-9248-5C93418BBE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39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B912-AD68-1644-9248-5C93418BBE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81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B912-AD68-1644-9248-5C93418BBE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0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B912-AD68-1644-9248-5C93418BBE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1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4DC9-85DB-014B-98D7-F6523737E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5AB3C-F603-7347-BD66-AADE66D52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1A081-B2A5-A340-B850-E3B6FC3B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50AB-80B5-1247-B40A-7BBC20B04D1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5C242-BBAD-E045-8B70-DEF859D5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3FA5F-2A45-1B4A-A22D-C3C011D4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495-D805-304D-B87D-279F86D4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0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Inve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53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8A8CBF-DFB2-F84A-AD0F-109D8BDE3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C69C1-9853-2049-9641-865102A6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E1128-DBDB-D243-8F06-3B843479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50AB-80B5-1247-B40A-7BBC20B04D1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7D1DE-6CB9-4E44-AA7C-85E3A695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F7BF2-BC1A-1A41-B1C6-1E1225D0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3495-D805-304D-B87D-279F86D4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2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83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16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Inve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55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ve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2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dient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AD1E20-82B8-FD46-8BE5-A55510589D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6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EC3FBA-2E33-EE43-A0A6-D10BE351C7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66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71ACB-66E2-A34E-964C-7DAEE3D1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4BDC0-15F1-284A-AA40-5CDE0B35F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89DFA-A197-1846-B121-51134B092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650AB-80B5-1247-B40A-7BBC20B04D1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B0C4B-1019-1843-8C95-B7B2691E1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12A87-BBDC-4D47-91A2-CE48CB2D4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3495-D805-304D-B87D-279F86D4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4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08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1564-2D01-6A47-AB7F-5020352686C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26647" y="2256817"/>
            <a:ext cx="9247188" cy="2257425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9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</a:t>
            </a:r>
            <a:br>
              <a:rPr lang="en-US" sz="9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name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2A15C08-B49D-6449-BBE2-A7136075A7A5}"/>
              </a:ext>
            </a:extLst>
          </p:cNvPr>
          <p:cNvSpPr txBox="1">
            <a:spLocks/>
          </p:cNvSpPr>
          <p:nvPr/>
        </p:nvSpPr>
        <p:spPr>
          <a:xfrm>
            <a:off x="995356" y="4162358"/>
            <a:ext cx="6005384" cy="460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AF110C3-A46E-E94E-9A4D-4CDEE3ECA0D5}"/>
              </a:ext>
            </a:extLst>
          </p:cNvPr>
          <p:cNvSpPr txBox="1">
            <a:spLocks/>
          </p:cNvSpPr>
          <p:nvPr/>
        </p:nvSpPr>
        <p:spPr>
          <a:xfrm>
            <a:off x="978241" y="5293606"/>
            <a:ext cx="9144000" cy="69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Info:</a:t>
            </a:r>
          </a:p>
          <a:p>
            <a:pPr algn="l">
              <a:lnSpc>
                <a:spcPct val="50000"/>
              </a:lnSpc>
            </a:pP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Logos, contact, etc.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653DEF-F469-1E41-8629-935361A59AAC}"/>
              </a:ext>
            </a:extLst>
          </p:cNvPr>
          <p:cNvCxnSpPr>
            <a:cxnSpLocks/>
          </p:cNvCxnSpPr>
          <p:nvPr/>
        </p:nvCxnSpPr>
        <p:spPr>
          <a:xfrm>
            <a:off x="1081401" y="2112079"/>
            <a:ext cx="514126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F1D27F-74C1-D74A-9695-EC70417427C7}"/>
              </a:ext>
            </a:extLst>
          </p:cNvPr>
          <p:cNvCxnSpPr>
            <a:cxnSpLocks/>
          </p:cNvCxnSpPr>
          <p:nvPr/>
        </p:nvCxnSpPr>
        <p:spPr>
          <a:xfrm>
            <a:off x="1081401" y="5084353"/>
            <a:ext cx="16974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D4842E39-930D-8C4C-98C1-647BFA354243}"/>
              </a:ext>
            </a:extLst>
          </p:cNvPr>
          <p:cNvSpPr txBox="1">
            <a:spLocks/>
          </p:cNvSpPr>
          <p:nvPr/>
        </p:nvSpPr>
        <p:spPr>
          <a:xfrm>
            <a:off x="964412" y="1628041"/>
            <a:ext cx="6005384" cy="460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BROAD COLLEGE WELCOMES</a:t>
            </a:r>
          </a:p>
        </p:txBody>
      </p:sp>
    </p:spTree>
    <p:extLst>
      <p:ext uri="{BB962C8B-B14F-4D97-AF65-F5344CB8AC3E}">
        <p14:creationId xmlns:p14="http://schemas.microsoft.com/office/powerpoint/2010/main" val="8652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F9490E-1B52-3649-A388-2E1CA11D5293}"/>
              </a:ext>
            </a:extLst>
          </p:cNvPr>
          <p:cNvSpPr txBox="1">
            <a:spLocks/>
          </p:cNvSpPr>
          <p:nvPr/>
        </p:nvSpPr>
        <p:spPr>
          <a:xfrm>
            <a:off x="926647" y="2256817"/>
            <a:ext cx="9247188" cy="2257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</a:t>
            </a:r>
            <a:br>
              <a:rPr lang="en-US"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name</a:t>
            </a:r>
            <a:endParaRPr lang="en-US" sz="9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E1AAE91-9114-2141-83BA-3B5AA3643FC4}"/>
              </a:ext>
            </a:extLst>
          </p:cNvPr>
          <p:cNvSpPr txBox="1">
            <a:spLocks/>
          </p:cNvSpPr>
          <p:nvPr/>
        </p:nvSpPr>
        <p:spPr>
          <a:xfrm>
            <a:off x="995356" y="4162358"/>
            <a:ext cx="6005384" cy="460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C036C56-DA31-8C49-8FA3-E9C8A7D71890}"/>
              </a:ext>
            </a:extLst>
          </p:cNvPr>
          <p:cNvSpPr txBox="1">
            <a:spLocks/>
          </p:cNvSpPr>
          <p:nvPr/>
        </p:nvSpPr>
        <p:spPr>
          <a:xfrm>
            <a:off x="978241" y="5293606"/>
            <a:ext cx="9144000" cy="69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Info:</a:t>
            </a:r>
          </a:p>
          <a:p>
            <a:pPr algn="l">
              <a:lnSpc>
                <a:spcPct val="50000"/>
              </a:lnSpc>
            </a:pP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Logos, contact, etc.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4F040B-C6B3-A54E-8929-E126E5834A6A}"/>
              </a:ext>
            </a:extLst>
          </p:cNvPr>
          <p:cNvCxnSpPr>
            <a:cxnSpLocks/>
          </p:cNvCxnSpPr>
          <p:nvPr/>
        </p:nvCxnSpPr>
        <p:spPr>
          <a:xfrm>
            <a:off x="1081401" y="2112079"/>
            <a:ext cx="514126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8E7553-3800-9241-8A00-C39A3D573821}"/>
              </a:ext>
            </a:extLst>
          </p:cNvPr>
          <p:cNvCxnSpPr>
            <a:cxnSpLocks/>
          </p:cNvCxnSpPr>
          <p:nvPr/>
        </p:nvCxnSpPr>
        <p:spPr>
          <a:xfrm>
            <a:off x="1081401" y="5084353"/>
            <a:ext cx="16974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7CAA4E4F-9111-D843-B944-8CBB0C8A52A8}"/>
              </a:ext>
            </a:extLst>
          </p:cNvPr>
          <p:cNvSpPr txBox="1">
            <a:spLocks/>
          </p:cNvSpPr>
          <p:nvPr/>
        </p:nvSpPr>
        <p:spPr>
          <a:xfrm>
            <a:off x="964412" y="1628041"/>
            <a:ext cx="6005384" cy="460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BROAD COLLEGE WELCOMES</a:t>
            </a:r>
          </a:p>
        </p:txBody>
      </p:sp>
    </p:spTree>
    <p:extLst>
      <p:ext uri="{BB962C8B-B14F-4D97-AF65-F5344CB8AC3E}">
        <p14:creationId xmlns:p14="http://schemas.microsoft.com/office/powerpoint/2010/main" val="3091082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E4122A86-6C5C-9840-89C1-27CE88ACAFB5}"/>
              </a:ext>
            </a:extLst>
          </p:cNvPr>
          <p:cNvSpPr txBox="1">
            <a:spLocks/>
          </p:cNvSpPr>
          <p:nvPr/>
        </p:nvSpPr>
        <p:spPr>
          <a:xfrm>
            <a:off x="416011" y="6127482"/>
            <a:ext cx="9271686" cy="39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visit us at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&lt;URL HERE&gt;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615FFB-20F2-3E47-9BC2-31AC77A3EF59}"/>
              </a:ext>
            </a:extLst>
          </p:cNvPr>
          <p:cNvSpPr txBox="1">
            <a:spLocks/>
          </p:cNvSpPr>
          <p:nvPr/>
        </p:nvSpPr>
        <p:spPr>
          <a:xfrm>
            <a:off x="790188" y="3322493"/>
            <a:ext cx="7545388" cy="2279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48DEDC-0F84-504E-952E-9315A3A6AA46}"/>
              </a:ext>
            </a:extLst>
          </p:cNvPr>
          <p:cNvSpPr txBox="1">
            <a:spLocks/>
          </p:cNvSpPr>
          <p:nvPr/>
        </p:nvSpPr>
        <p:spPr>
          <a:xfrm>
            <a:off x="749643" y="841892"/>
            <a:ext cx="9144000" cy="2279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l">
              <a:lnSpc>
                <a:spcPct val="70000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4A3F25-33DE-DE4E-9743-6EF42CA59693}"/>
              </a:ext>
            </a:extLst>
          </p:cNvPr>
          <p:cNvCxnSpPr>
            <a:cxnSpLocks/>
          </p:cNvCxnSpPr>
          <p:nvPr/>
        </p:nvCxnSpPr>
        <p:spPr>
          <a:xfrm>
            <a:off x="880003" y="3136960"/>
            <a:ext cx="57714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6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5427DC37-4393-A94C-ADE5-D1235C655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128" y="3030071"/>
            <a:ext cx="2166230" cy="21662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50D9CD-2DD6-954A-93BD-6329FA1F42C7}"/>
              </a:ext>
            </a:extLst>
          </p:cNvPr>
          <p:cNvSpPr txBox="1"/>
          <p:nvPr/>
        </p:nvSpPr>
        <p:spPr>
          <a:xfrm>
            <a:off x="8218128" y="5000215"/>
            <a:ext cx="216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QR Code if desired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F5CBBC8-E227-1541-9855-E169A1D35578}"/>
              </a:ext>
            </a:extLst>
          </p:cNvPr>
          <p:cNvSpPr txBox="1">
            <a:spLocks/>
          </p:cNvSpPr>
          <p:nvPr/>
        </p:nvSpPr>
        <p:spPr>
          <a:xfrm>
            <a:off x="790188" y="3322493"/>
            <a:ext cx="7545388" cy="2279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F4E469-1695-5549-856F-3A11A5D92C92}"/>
              </a:ext>
            </a:extLst>
          </p:cNvPr>
          <p:cNvSpPr txBox="1">
            <a:spLocks/>
          </p:cNvSpPr>
          <p:nvPr/>
        </p:nvSpPr>
        <p:spPr>
          <a:xfrm>
            <a:off x="749643" y="841892"/>
            <a:ext cx="9144000" cy="2279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l">
              <a:lnSpc>
                <a:spcPct val="70000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FF7B67-88F5-E14D-B6B6-394862C6256A}"/>
              </a:ext>
            </a:extLst>
          </p:cNvPr>
          <p:cNvCxnSpPr>
            <a:cxnSpLocks/>
          </p:cNvCxnSpPr>
          <p:nvPr/>
        </p:nvCxnSpPr>
        <p:spPr>
          <a:xfrm>
            <a:off x="880003" y="3136960"/>
            <a:ext cx="57714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E356A1E6-4C16-4447-B2FD-847DEFF99390}"/>
              </a:ext>
            </a:extLst>
          </p:cNvPr>
          <p:cNvSpPr txBox="1">
            <a:spLocks/>
          </p:cNvSpPr>
          <p:nvPr/>
        </p:nvSpPr>
        <p:spPr>
          <a:xfrm>
            <a:off x="416011" y="6127482"/>
            <a:ext cx="9271686" cy="39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visit us at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&lt;URL HERE&gt;</a:t>
            </a:r>
          </a:p>
        </p:txBody>
      </p:sp>
    </p:spTree>
    <p:extLst>
      <p:ext uri="{BB962C8B-B14F-4D97-AF65-F5344CB8AC3E}">
        <p14:creationId xmlns:p14="http://schemas.microsoft.com/office/powerpoint/2010/main" val="153867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72BC1AB4-425C-F840-AF47-08E4C6EBC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128" y="3030071"/>
            <a:ext cx="2166230" cy="21662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CB849-BAE4-614E-86EC-13522EFA9D74}"/>
              </a:ext>
            </a:extLst>
          </p:cNvPr>
          <p:cNvSpPr txBox="1"/>
          <p:nvPr/>
        </p:nvSpPr>
        <p:spPr>
          <a:xfrm>
            <a:off x="8218128" y="5000215"/>
            <a:ext cx="216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QR Code if desired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BDDB384-9152-DB43-A3D7-515ACE248121}"/>
              </a:ext>
            </a:extLst>
          </p:cNvPr>
          <p:cNvSpPr txBox="1">
            <a:spLocks/>
          </p:cNvSpPr>
          <p:nvPr/>
        </p:nvSpPr>
        <p:spPr>
          <a:xfrm>
            <a:off x="790188" y="3322493"/>
            <a:ext cx="7545388" cy="2279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A356814-EF4F-124A-A8D6-59874253E223}"/>
              </a:ext>
            </a:extLst>
          </p:cNvPr>
          <p:cNvSpPr txBox="1">
            <a:spLocks/>
          </p:cNvSpPr>
          <p:nvPr/>
        </p:nvSpPr>
        <p:spPr>
          <a:xfrm>
            <a:off x="749643" y="841892"/>
            <a:ext cx="9144000" cy="2279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l">
              <a:lnSpc>
                <a:spcPct val="70000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1B1596-A85B-2846-95B5-21664DF35D43}"/>
              </a:ext>
            </a:extLst>
          </p:cNvPr>
          <p:cNvCxnSpPr>
            <a:cxnSpLocks/>
          </p:cNvCxnSpPr>
          <p:nvPr/>
        </p:nvCxnSpPr>
        <p:spPr>
          <a:xfrm>
            <a:off x="880003" y="3136960"/>
            <a:ext cx="57714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9D39BE4D-DF97-D34F-B038-969E19FEBB8E}"/>
              </a:ext>
            </a:extLst>
          </p:cNvPr>
          <p:cNvSpPr txBox="1">
            <a:spLocks/>
          </p:cNvSpPr>
          <p:nvPr/>
        </p:nvSpPr>
        <p:spPr>
          <a:xfrm>
            <a:off x="416011" y="6127482"/>
            <a:ext cx="9271686" cy="39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visit us at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&lt;URL HERE&gt;</a:t>
            </a:r>
          </a:p>
        </p:txBody>
      </p:sp>
    </p:spTree>
    <p:extLst>
      <p:ext uri="{BB962C8B-B14F-4D97-AF65-F5344CB8AC3E}">
        <p14:creationId xmlns:p14="http://schemas.microsoft.com/office/powerpoint/2010/main" val="321020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153E3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F6768D2-CB3F-744C-99CD-0B68071B994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90188" y="3322493"/>
            <a:ext cx="7545388" cy="22796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here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4F4090-F0B6-CD4E-978B-A03229C099DA}"/>
              </a:ext>
            </a:extLst>
          </p:cNvPr>
          <p:cNvSpPr txBox="1">
            <a:spLocks/>
          </p:cNvSpPr>
          <p:nvPr/>
        </p:nvSpPr>
        <p:spPr>
          <a:xfrm>
            <a:off x="749643" y="841892"/>
            <a:ext cx="9144000" cy="2279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l">
              <a:lnSpc>
                <a:spcPct val="70000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236391-3C7E-CE4C-AFED-0A0AB13E8DA8}"/>
              </a:ext>
            </a:extLst>
          </p:cNvPr>
          <p:cNvCxnSpPr>
            <a:cxnSpLocks/>
          </p:cNvCxnSpPr>
          <p:nvPr/>
        </p:nvCxnSpPr>
        <p:spPr>
          <a:xfrm>
            <a:off x="880003" y="3136960"/>
            <a:ext cx="57714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6C354A6C-9371-9C41-85DA-07E6266C532F}"/>
              </a:ext>
            </a:extLst>
          </p:cNvPr>
          <p:cNvSpPr txBox="1">
            <a:spLocks/>
          </p:cNvSpPr>
          <p:nvPr/>
        </p:nvSpPr>
        <p:spPr>
          <a:xfrm>
            <a:off x="416011" y="6127482"/>
            <a:ext cx="9271686" cy="39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visit us at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&lt;URL HERE&gt;</a:t>
            </a:r>
          </a:p>
        </p:txBody>
      </p:sp>
    </p:spTree>
    <p:extLst>
      <p:ext uri="{BB962C8B-B14F-4D97-AF65-F5344CB8AC3E}">
        <p14:creationId xmlns:p14="http://schemas.microsoft.com/office/powerpoint/2010/main" val="222196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153E3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4597245-705F-8F45-863E-87E0D4934355}"/>
              </a:ext>
            </a:extLst>
          </p:cNvPr>
          <p:cNvSpPr txBox="1">
            <a:spLocks/>
          </p:cNvSpPr>
          <p:nvPr/>
        </p:nvSpPr>
        <p:spPr>
          <a:xfrm>
            <a:off x="790188" y="3322493"/>
            <a:ext cx="7545388" cy="2279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F22B52-ACC1-0446-8F90-D61434442C3D}"/>
              </a:ext>
            </a:extLst>
          </p:cNvPr>
          <p:cNvSpPr txBox="1">
            <a:spLocks/>
          </p:cNvSpPr>
          <p:nvPr/>
        </p:nvSpPr>
        <p:spPr>
          <a:xfrm>
            <a:off x="749643" y="841892"/>
            <a:ext cx="9144000" cy="2279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l">
              <a:lnSpc>
                <a:spcPct val="70000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1D7CEC-0FFF-3F4B-ACF3-0CE69F2DA660}"/>
              </a:ext>
            </a:extLst>
          </p:cNvPr>
          <p:cNvCxnSpPr>
            <a:cxnSpLocks/>
          </p:cNvCxnSpPr>
          <p:nvPr/>
        </p:nvCxnSpPr>
        <p:spPr>
          <a:xfrm>
            <a:off x="880003" y="3136960"/>
            <a:ext cx="57714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5601A7-207C-364D-9093-2A2579357F19}"/>
              </a:ext>
            </a:extLst>
          </p:cNvPr>
          <p:cNvSpPr txBox="1">
            <a:spLocks/>
          </p:cNvSpPr>
          <p:nvPr/>
        </p:nvSpPr>
        <p:spPr>
          <a:xfrm>
            <a:off x="416011" y="6127482"/>
            <a:ext cx="9271686" cy="39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visit us at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&lt;URL HERE&gt;</a:t>
            </a:r>
          </a:p>
        </p:txBody>
      </p:sp>
    </p:spTree>
    <p:extLst>
      <p:ext uri="{BB962C8B-B14F-4D97-AF65-F5344CB8AC3E}">
        <p14:creationId xmlns:p14="http://schemas.microsoft.com/office/powerpoint/2010/main" val="2785762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008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88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64BFEC-A769-3F41-8B18-A18B9369A51D}"/>
              </a:ext>
            </a:extLst>
          </p:cNvPr>
          <p:cNvSpPr>
            <a:spLocks noGrp="1"/>
          </p:cNvSpPr>
          <p:nvPr/>
        </p:nvSpPr>
        <p:spPr>
          <a:xfrm>
            <a:off x="746908" y="1432460"/>
            <a:ext cx="9486900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845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Instructions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617E01-2D91-644C-9B4B-A59887D62A0D}"/>
              </a:ext>
            </a:extLst>
          </p:cNvPr>
          <p:cNvSpPr>
            <a:spLocks noGrp="1"/>
          </p:cNvSpPr>
          <p:nvPr/>
        </p:nvSpPr>
        <p:spPr>
          <a:xfrm>
            <a:off x="746908" y="2459386"/>
            <a:ext cx="10772157" cy="3700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/>
              <a:defRPr sz="24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1pPr>
            <a:lvl2pPr marL="519113" indent="-2809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/>
              <a:defRPr sz="20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2pPr>
            <a:lvl3pPr marL="749300" indent="-2555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/>
              <a:defRPr sz="18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3pPr>
            <a:lvl4pPr marL="1030288" indent="-2143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/>
              <a:defRPr sz="16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4pPr>
            <a:lvl5pPr marL="1319213" indent="-2397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>
                <a:tab pos="1309688" algn="l"/>
              </a:tabLst>
              <a:defRPr sz="16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PowerPoint file includes a wide selection of various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Layouts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promoting different types of content, organized into different sections for: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Slides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VIP/Guest Slides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Purpose Slides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 Slides</a:t>
            </a:r>
          </a:p>
        </p:txBody>
      </p:sp>
    </p:spTree>
    <p:extLst>
      <p:ext uri="{BB962C8B-B14F-4D97-AF65-F5344CB8AC3E}">
        <p14:creationId xmlns:p14="http://schemas.microsoft.com/office/powerpoint/2010/main" val="288232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937DA1-8AF7-9A42-9BE6-E0673F796A12}"/>
              </a:ext>
            </a:extLst>
          </p:cNvPr>
          <p:cNvSpPr>
            <a:spLocks noGrp="1"/>
          </p:cNvSpPr>
          <p:nvPr/>
        </p:nvSpPr>
        <p:spPr>
          <a:xfrm>
            <a:off x="746908" y="1432460"/>
            <a:ext cx="9486900" cy="92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845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Exporting Instructions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6AE3C1-49F2-6546-8A48-2BE94257B38B}"/>
              </a:ext>
            </a:extLst>
          </p:cNvPr>
          <p:cNvSpPr>
            <a:spLocks noGrp="1"/>
          </p:cNvSpPr>
          <p:nvPr/>
        </p:nvSpPr>
        <p:spPr>
          <a:xfrm>
            <a:off x="746909" y="2459386"/>
            <a:ext cx="5475762" cy="37009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3464" indent="-283464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/>
              <a:defRPr sz="24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1pPr>
            <a:lvl2pPr marL="519113" indent="-2809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/>
              <a:defRPr sz="20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2pPr>
            <a:lvl3pPr marL="749300" indent="-2555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/>
              <a:defRPr sz="18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3pPr>
            <a:lvl4pPr marL="1030288" indent="-2143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/>
              <a:defRPr sz="16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4pPr>
            <a:lvl5pPr marL="1319213" indent="-2397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>
                <a:tab pos="1309688" algn="l"/>
              </a:tabLst>
              <a:defRPr sz="16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slide you want to export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File &gt;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file name and choose location to save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File Format: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JPEG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“Save Current Slide”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dimensions to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3840 width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2160 height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</a:p>
        </p:txBody>
      </p:sp>
      <p:pic>
        <p:nvPicPr>
          <p:cNvPr id="4" name="Picture 3" descr="Select JPG or PNG for file format">
            <a:extLst>
              <a:ext uri="{FF2B5EF4-FFF2-40B4-BE49-F238E27FC236}">
                <a16:creationId xmlns:a16="http://schemas.microsoft.com/office/drawing/2014/main" id="{A669C4F2-C31F-644C-9A87-8897B9CBF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623" y="1430885"/>
            <a:ext cx="4400875" cy="2796639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1B31701-1174-6144-8B4A-A0D7F5AD2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623" y="4448312"/>
            <a:ext cx="5145067" cy="170112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D682CF-00B6-1849-9303-615CFF65A57F}"/>
              </a:ext>
            </a:extLst>
          </p:cNvPr>
          <p:cNvCxnSpPr/>
          <p:nvPr/>
        </p:nvCxnSpPr>
        <p:spPr>
          <a:xfrm>
            <a:off x="6555189" y="5142012"/>
            <a:ext cx="534389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52C343-31BF-5F44-B349-BB601C4B5B17}"/>
              </a:ext>
            </a:extLst>
          </p:cNvPr>
          <p:cNvCxnSpPr>
            <a:cxnSpLocks/>
          </p:cNvCxnSpPr>
          <p:nvPr/>
        </p:nvCxnSpPr>
        <p:spPr>
          <a:xfrm flipV="1">
            <a:off x="7831786" y="5522023"/>
            <a:ext cx="0" cy="42553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CA6874-AD30-834C-8708-BD52143E7406}"/>
              </a:ext>
            </a:extLst>
          </p:cNvPr>
          <p:cNvCxnSpPr>
            <a:cxnSpLocks/>
          </p:cNvCxnSpPr>
          <p:nvPr/>
        </p:nvCxnSpPr>
        <p:spPr>
          <a:xfrm flipV="1">
            <a:off x="8946088" y="5522023"/>
            <a:ext cx="0" cy="42553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111589-B16E-2445-8A3F-BBA52AD28DCB}"/>
              </a:ext>
            </a:extLst>
          </p:cNvPr>
          <p:cNvCxnSpPr/>
          <p:nvPr/>
        </p:nvCxnSpPr>
        <p:spPr>
          <a:xfrm>
            <a:off x="7693241" y="3382485"/>
            <a:ext cx="534389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6409A4-B99D-7745-8989-8C1BC9419D44}"/>
              </a:ext>
            </a:extLst>
          </p:cNvPr>
          <p:cNvCxnSpPr/>
          <p:nvPr/>
        </p:nvCxnSpPr>
        <p:spPr>
          <a:xfrm>
            <a:off x="7693241" y="3583375"/>
            <a:ext cx="534389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208D4E3-0EA0-A340-BFF5-3412CF778370}"/>
              </a:ext>
            </a:extLst>
          </p:cNvPr>
          <p:cNvSpPr txBox="1"/>
          <p:nvPr/>
        </p:nvSpPr>
        <p:spPr>
          <a:xfrm>
            <a:off x="7936685" y="5663029"/>
            <a:ext cx="112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dimensions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DB5488-2283-2F4A-A230-20095DDB4BBD}"/>
              </a:ext>
            </a:extLst>
          </p:cNvPr>
          <p:cNvSpPr txBox="1"/>
          <p:nvPr/>
        </p:nvSpPr>
        <p:spPr>
          <a:xfrm>
            <a:off x="9565583" y="3192436"/>
            <a:ext cx="112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JPEG or PNG under file format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CAEF82-ED55-4B46-9620-E06D44F96CFB}"/>
              </a:ext>
            </a:extLst>
          </p:cNvPr>
          <p:cNvCxnSpPr>
            <a:cxnSpLocks/>
          </p:cNvCxnSpPr>
          <p:nvPr/>
        </p:nvCxnSpPr>
        <p:spPr>
          <a:xfrm flipH="1">
            <a:off x="9576716" y="1510635"/>
            <a:ext cx="601683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1FCDA8-D951-F342-A06A-9E5D8E250EB4}"/>
              </a:ext>
            </a:extLst>
          </p:cNvPr>
          <p:cNvSpPr txBox="1"/>
          <p:nvPr/>
        </p:nvSpPr>
        <p:spPr>
          <a:xfrm>
            <a:off x="9541832" y="1532095"/>
            <a:ext cx="1128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name</a:t>
            </a:r>
          </a:p>
        </p:txBody>
      </p:sp>
    </p:spTree>
    <p:extLst>
      <p:ext uri="{BB962C8B-B14F-4D97-AF65-F5344CB8AC3E}">
        <p14:creationId xmlns:p14="http://schemas.microsoft.com/office/powerpoint/2010/main" val="377269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937DA1-8AF7-9A42-9BE6-E0673F796A12}"/>
              </a:ext>
            </a:extLst>
          </p:cNvPr>
          <p:cNvSpPr>
            <a:spLocks noGrp="1"/>
          </p:cNvSpPr>
          <p:nvPr/>
        </p:nvSpPr>
        <p:spPr>
          <a:xfrm>
            <a:off x="746908" y="1432461"/>
            <a:ext cx="9486900" cy="90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845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Inserting a photo in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background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6AE3C1-49F2-6546-8A48-2BE94257B38B}"/>
              </a:ext>
            </a:extLst>
          </p:cNvPr>
          <p:cNvSpPr>
            <a:spLocks noGrp="1"/>
          </p:cNvSpPr>
          <p:nvPr/>
        </p:nvSpPr>
        <p:spPr>
          <a:xfrm>
            <a:off x="746908" y="2459386"/>
            <a:ext cx="4763557" cy="3700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/>
              <a:defRPr sz="24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1pPr>
            <a:lvl2pPr marL="519113" indent="-2809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/>
              <a:defRPr sz="20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2pPr>
            <a:lvl3pPr marL="749300" indent="-2555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/>
              <a:defRPr sz="18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3pPr>
            <a:lvl4pPr marL="1030288" indent="-2143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/>
              <a:defRPr sz="16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4pPr>
            <a:lvl5pPr marL="1319213" indent="-2397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90000"/>
              <a:buFont typeface=".Lucida Grande UI Regular"/>
              <a:buChar char="►"/>
              <a:tabLst>
                <a:tab pos="1309688" algn="l"/>
              </a:tabLst>
              <a:defRPr sz="1600" kern="1200">
                <a:solidFill>
                  <a:srgbClr val="5250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on slide’s 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“Format Background”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Panel: click ”Picture or texture fill”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”Picture source”, click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 and select your photo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12704F-293D-7746-B73E-0976302F7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306" y="1509870"/>
            <a:ext cx="2403430" cy="4260108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B148DAD2-9E3A-254C-842B-5F5F4E29D5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636"/>
          <a:stretch/>
        </p:blipFill>
        <p:spPr>
          <a:xfrm>
            <a:off x="8822858" y="1463543"/>
            <a:ext cx="2746937" cy="4619792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FA5BBA-037C-9749-AED4-64FFE8F73C31}"/>
              </a:ext>
            </a:extLst>
          </p:cNvPr>
          <p:cNvCxnSpPr>
            <a:cxnSpLocks/>
          </p:cNvCxnSpPr>
          <p:nvPr/>
        </p:nvCxnSpPr>
        <p:spPr>
          <a:xfrm flipH="1">
            <a:off x="10504694" y="2966005"/>
            <a:ext cx="601683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0A399E-7394-8D49-88F0-F9B007348974}"/>
              </a:ext>
            </a:extLst>
          </p:cNvPr>
          <p:cNvCxnSpPr>
            <a:cxnSpLocks/>
          </p:cNvCxnSpPr>
          <p:nvPr/>
        </p:nvCxnSpPr>
        <p:spPr>
          <a:xfrm>
            <a:off x="8313702" y="3963532"/>
            <a:ext cx="601684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50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1564-2D01-6A47-AB7F-5020352686C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2021" y="1337708"/>
            <a:ext cx="9144000" cy="227965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 </a:t>
            </a:r>
            <a:b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68D2-CB3F-744C-99CD-0B68071B994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7747" y="3590837"/>
            <a:ext cx="9144000" cy="920750"/>
          </a:xfrm>
        </p:spPr>
        <p:txBody>
          <a:bodyPr/>
          <a:lstStyle/>
          <a:p>
            <a:pPr marL="0" indent="0" algn="l">
              <a:lnSpc>
                <a:spcPct val="8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Day, Month  |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p.m. – XX a.m.</a:t>
            </a:r>
          </a:p>
          <a:p>
            <a:pPr marL="0" indent="0" algn="l">
              <a:lnSpc>
                <a:spcPct val="8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 marL="0" indent="0" algn="l">
              <a:lnSpc>
                <a:spcPct val="80000"/>
              </a:lnSpc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FA3110D-FC95-D145-BDCE-F73DC4715980}"/>
              </a:ext>
            </a:extLst>
          </p:cNvPr>
          <p:cNvSpPr txBox="1">
            <a:spLocks/>
          </p:cNvSpPr>
          <p:nvPr/>
        </p:nvSpPr>
        <p:spPr>
          <a:xfrm>
            <a:off x="832021" y="5030890"/>
            <a:ext cx="9144000" cy="841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Info:</a:t>
            </a:r>
          </a:p>
          <a:p>
            <a:pPr algn="l">
              <a:lnSpc>
                <a:spcPct val="50000"/>
              </a:lnSpc>
            </a:pP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Logos, contact, etc.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432B04-BEE9-284E-A9D5-932E99BB7F9E}"/>
              </a:ext>
            </a:extLst>
          </p:cNvPr>
          <p:cNvCxnSpPr>
            <a:cxnSpLocks/>
          </p:cNvCxnSpPr>
          <p:nvPr/>
        </p:nvCxnSpPr>
        <p:spPr>
          <a:xfrm>
            <a:off x="950772" y="3367214"/>
            <a:ext cx="57714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972CC146-B24A-BE46-9E76-7D5ABCF0B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749" y="3221532"/>
            <a:ext cx="2166230" cy="21662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B07B31-2147-D742-97C6-5877144C8789}"/>
              </a:ext>
            </a:extLst>
          </p:cNvPr>
          <p:cNvSpPr txBox="1"/>
          <p:nvPr/>
        </p:nvSpPr>
        <p:spPr>
          <a:xfrm>
            <a:off x="9324374" y="5191676"/>
            <a:ext cx="216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QR Code if desired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E2EE0-14DF-2C4B-9D3C-0C8730B00EF8}"/>
              </a:ext>
            </a:extLst>
          </p:cNvPr>
          <p:cNvCxnSpPr>
            <a:cxnSpLocks/>
          </p:cNvCxnSpPr>
          <p:nvPr/>
        </p:nvCxnSpPr>
        <p:spPr>
          <a:xfrm>
            <a:off x="950772" y="4880498"/>
            <a:ext cx="16937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5DD63BB0-129B-9C48-98E2-B7D5C501FD1C}"/>
              </a:ext>
            </a:extLst>
          </p:cNvPr>
          <p:cNvSpPr txBox="1">
            <a:spLocks/>
          </p:cNvSpPr>
          <p:nvPr/>
        </p:nvSpPr>
        <p:spPr>
          <a:xfrm>
            <a:off x="429866" y="6127482"/>
            <a:ext cx="9271686" cy="39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TODAY   |  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&lt;URL HERE&gt;</a:t>
            </a:r>
          </a:p>
        </p:txBody>
      </p:sp>
    </p:spTree>
    <p:extLst>
      <p:ext uri="{BB962C8B-B14F-4D97-AF65-F5344CB8AC3E}">
        <p14:creationId xmlns:p14="http://schemas.microsoft.com/office/powerpoint/2010/main" val="186687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E90D584-7740-8D4A-9EF2-41D5729D6001}"/>
              </a:ext>
            </a:extLst>
          </p:cNvPr>
          <p:cNvSpPr txBox="1">
            <a:spLocks/>
          </p:cNvSpPr>
          <p:nvPr/>
        </p:nvSpPr>
        <p:spPr>
          <a:xfrm>
            <a:off x="832021" y="1337708"/>
            <a:ext cx="9144000" cy="2279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 </a:t>
            </a:r>
            <a:b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HERE</a:t>
            </a:r>
            <a:endParaRPr lang="en-US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76A546-FACB-8F4E-82CF-66233C9FFAA9}"/>
              </a:ext>
            </a:extLst>
          </p:cNvPr>
          <p:cNvSpPr txBox="1">
            <a:spLocks/>
          </p:cNvSpPr>
          <p:nvPr/>
        </p:nvSpPr>
        <p:spPr>
          <a:xfrm>
            <a:off x="857747" y="3590837"/>
            <a:ext cx="9144000" cy="92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Day, Month  |  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p.m. – XX a.m.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D68B97C-0A59-BA40-99FE-914D6F0A0505}"/>
              </a:ext>
            </a:extLst>
          </p:cNvPr>
          <p:cNvSpPr txBox="1">
            <a:spLocks/>
          </p:cNvSpPr>
          <p:nvPr/>
        </p:nvSpPr>
        <p:spPr>
          <a:xfrm>
            <a:off x="832021" y="5030890"/>
            <a:ext cx="9144000" cy="841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Info:</a:t>
            </a:r>
          </a:p>
          <a:p>
            <a:pPr algn="l">
              <a:lnSpc>
                <a:spcPct val="50000"/>
              </a:lnSpc>
            </a:pP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Logos, contact, etc.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99BD87-C2BD-1847-95EF-9C85B682F9F2}"/>
              </a:ext>
            </a:extLst>
          </p:cNvPr>
          <p:cNvCxnSpPr>
            <a:cxnSpLocks/>
          </p:cNvCxnSpPr>
          <p:nvPr/>
        </p:nvCxnSpPr>
        <p:spPr>
          <a:xfrm>
            <a:off x="950772" y="3367214"/>
            <a:ext cx="57714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201F95-385C-0645-B19D-29428B0101AA}"/>
              </a:ext>
            </a:extLst>
          </p:cNvPr>
          <p:cNvCxnSpPr>
            <a:cxnSpLocks/>
          </p:cNvCxnSpPr>
          <p:nvPr/>
        </p:nvCxnSpPr>
        <p:spPr>
          <a:xfrm>
            <a:off x="950772" y="4880498"/>
            <a:ext cx="16937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88144E2C-7D63-7844-AFFA-44000A408EA6}"/>
              </a:ext>
            </a:extLst>
          </p:cNvPr>
          <p:cNvSpPr txBox="1">
            <a:spLocks/>
          </p:cNvSpPr>
          <p:nvPr/>
        </p:nvSpPr>
        <p:spPr>
          <a:xfrm>
            <a:off x="429866" y="6127482"/>
            <a:ext cx="9271686" cy="39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TODAY   |  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&lt;URL HERE&gt;</a:t>
            </a:r>
          </a:p>
        </p:txBody>
      </p:sp>
    </p:spTree>
    <p:extLst>
      <p:ext uri="{BB962C8B-B14F-4D97-AF65-F5344CB8AC3E}">
        <p14:creationId xmlns:p14="http://schemas.microsoft.com/office/powerpoint/2010/main" val="356088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77960D1-E3B7-0947-909A-4925BA8E68A5}"/>
              </a:ext>
            </a:extLst>
          </p:cNvPr>
          <p:cNvSpPr txBox="1">
            <a:spLocks/>
          </p:cNvSpPr>
          <p:nvPr/>
        </p:nvSpPr>
        <p:spPr>
          <a:xfrm>
            <a:off x="832021" y="1337708"/>
            <a:ext cx="9144000" cy="2279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 </a:t>
            </a:r>
            <a:b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HERE</a:t>
            </a:r>
            <a:endParaRPr lang="en-US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EC644E-82E7-3349-A7CB-6C34D8DA030B}"/>
              </a:ext>
            </a:extLst>
          </p:cNvPr>
          <p:cNvSpPr txBox="1">
            <a:spLocks/>
          </p:cNvSpPr>
          <p:nvPr/>
        </p:nvSpPr>
        <p:spPr>
          <a:xfrm>
            <a:off x="857747" y="3590837"/>
            <a:ext cx="9144000" cy="92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Day, Month  |  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p.m. – XX a.m.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C16E05E-DC31-6B48-B2A1-BB98B62895FB}"/>
              </a:ext>
            </a:extLst>
          </p:cNvPr>
          <p:cNvSpPr txBox="1">
            <a:spLocks/>
          </p:cNvSpPr>
          <p:nvPr/>
        </p:nvSpPr>
        <p:spPr>
          <a:xfrm>
            <a:off x="832021" y="5030890"/>
            <a:ext cx="9144000" cy="841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Info:</a:t>
            </a:r>
          </a:p>
          <a:p>
            <a:pPr algn="l">
              <a:lnSpc>
                <a:spcPct val="50000"/>
              </a:lnSpc>
            </a:pP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Logos, contact, etc.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AD3055-CA5B-7C47-9D02-30FE013839DC}"/>
              </a:ext>
            </a:extLst>
          </p:cNvPr>
          <p:cNvCxnSpPr>
            <a:cxnSpLocks/>
          </p:cNvCxnSpPr>
          <p:nvPr/>
        </p:nvCxnSpPr>
        <p:spPr>
          <a:xfrm>
            <a:off x="950772" y="3367214"/>
            <a:ext cx="57714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F4815-4FAD-0343-A4A2-7DA40A04A244}"/>
              </a:ext>
            </a:extLst>
          </p:cNvPr>
          <p:cNvCxnSpPr>
            <a:cxnSpLocks/>
          </p:cNvCxnSpPr>
          <p:nvPr/>
        </p:nvCxnSpPr>
        <p:spPr>
          <a:xfrm>
            <a:off x="950772" y="4880498"/>
            <a:ext cx="16937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B932CED9-CDA6-1243-A4E1-158FF244D387}"/>
              </a:ext>
            </a:extLst>
          </p:cNvPr>
          <p:cNvSpPr txBox="1">
            <a:spLocks/>
          </p:cNvSpPr>
          <p:nvPr/>
        </p:nvSpPr>
        <p:spPr>
          <a:xfrm>
            <a:off x="429866" y="6127482"/>
            <a:ext cx="9271686" cy="39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TODAY   |  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&lt;URL HERE&gt;</a:t>
            </a:r>
          </a:p>
        </p:txBody>
      </p:sp>
    </p:spTree>
    <p:extLst>
      <p:ext uri="{BB962C8B-B14F-4D97-AF65-F5344CB8AC3E}">
        <p14:creationId xmlns:p14="http://schemas.microsoft.com/office/powerpoint/2010/main" val="270663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153E3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E4122A86-6C5C-9840-89C1-27CE88ACAFB5}"/>
              </a:ext>
            </a:extLst>
          </p:cNvPr>
          <p:cNvSpPr txBox="1">
            <a:spLocks/>
          </p:cNvSpPr>
          <p:nvPr/>
        </p:nvSpPr>
        <p:spPr>
          <a:xfrm>
            <a:off x="429866" y="6127482"/>
            <a:ext cx="9271686" cy="39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TODAY   |  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&lt;URL HERE&gt;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3163EA-9617-6649-B095-F0FBC5405A81}"/>
              </a:ext>
            </a:extLst>
          </p:cNvPr>
          <p:cNvSpPr txBox="1">
            <a:spLocks/>
          </p:cNvSpPr>
          <p:nvPr/>
        </p:nvSpPr>
        <p:spPr>
          <a:xfrm>
            <a:off x="832021" y="1337708"/>
            <a:ext cx="9144000" cy="2279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 </a:t>
            </a:r>
            <a:b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HERE</a:t>
            </a:r>
            <a:endParaRPr lang="en-US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6233189-D9FD-6D4B-B9E5-0A3812EA9E99}"/>
              </a:ext>
            </a:extLst>
          </p:cNvPr>
          <p:cNvSpPr txBox="1">
            <a:spLocks/>
          </p:cNvSpPr>
          <p:nvPr/>
        </p:nvSpPr>
        <p:spPr>
          <a:xfrm>
            <a:off x="857747" y="3590837"/>
            <a:ext cx="9144000" cy="92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Day, Month  |  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p.m. – XX a.m.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9AD4991-5A37-564E-A83E-6B82ABE1590C}"/>
              </a:ext>
            </a:extLst>
          </p:cNvPr>
          <p:cNvSpPr txBox="1">
            <a:spLocks/>
          </p:cNvSpPr>
          <p:nvPr/>
        </p:nvSpPr>
        <p:spPr>
          <a:xfrm>
            <a:off x="832021" y="5030890"/>
            <a:ext cx="9144000" cy="841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Info:</a:t>
            </a:r>
          </a:p>
          <a:p>
            <a:pPr algn="l">
              <a:lnSpc>
                <a:spcPct val="50000"/>
              </a:lnSpc>
            </a:pP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Logos, contact, etc.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F3DA68-B7B6-F346-8970-127E6F99B180}"/>
              </a:ext>
            </a:extLst>
          </p:cNvPr>
          <p:cNvCxnSpPr>
            <a:cxnSpLocks/>
          </p:cNvCxnSpPr>
          <p:nvPr/>
        </p:nvCxnSpPr>
        <p:spPr>
          <a:xfrm>
            <a:off x="950772" y="3367214"/>
            <a:ext cx="57714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166FDC-CA5C-0349-B153-419EC15A111E}"/>
              </a:ext>
            </a:extLst>
          </p:cNvPr>
          <p:cNvCxnSpPr>
            <a:cxnSpLocks/>
          </p:cNvCxnSpPr>
          <p:nvPr/>
        </p:nvCxnSpPr>
        <p:spPr>
          <a:xfrm>
            <a:off x="950772" y="4880498"/>
            <a:ext cx="16937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80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153E3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B7604AB-04E0-ED4D-82CE-295B246BFFC8}"/>
              </a:ext>
            </a:extLst>
          </p:cNvPr>
          <p:cNvSpPr txBox="1">
            <a:spLocks/>
          </p:cNvSpPr>
          <p:nvPr/>
        </p:nvSpPr>
        <p:spPr>
          <a:xfrm>
            <a:off x="832021" y="1337708"/>
            <a:ext cx="9144000" cy="2279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 </a:t>
            </a:r>
            <a:b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HERE</a:t>
            </a:r>
            <a:endParaRPr lang="en-US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407620-FEDC-BD44-B23B-6346AA1443F7}"/>
              </a:ext>
            </a:extLst>
          </p:cNvPr>
          <p:cNvSpPr txBox="1">
            <a:spLocks/>
          </p:cNvSpPr>
          <p:nvPr/>
        </p:nvSpPr>
        <p:spPr>
          <a:xfrm>
            <a:off x="857747" y="3590837"/>
            <a:ext cx="9144000" cy="92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Day, Month  |  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p.m. – XX a.m.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DF0AAF4-9DE7-3F4F-9994-9593010E9662}"/>
              </a:ext>
            </a:extLst>
          </p:cNvPr>
          <p:cNvSpPr txBox="1">
            <a:spLocks/>
          </p:cNvSpPr>
          <p:nvPr/>
        </p:nvSpPr>
        <p:spPr>
          <a:xfrm>
            <a:off x="832021" y="5030890"/>
            <a:ext cx="9144000" cy="841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Info:</a:t>
            </a:r>
          </a:p>
          <a:p>
            <a:pPr algn="l">
              <a:lnSpc>
                <a:spcPct val="50000"/>
              </a:lnSpc>
            </a:pP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Logos, contact, etc.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AF710B-B94C-7B4D-BED5-1C509906D9F6}"/>
              </a:ext>
            </a:extLst>
          </p:cNvPr>
          <p:cNvCxnSpPr>
            <a:cxnSpLocks/>
          </p:cNvCxnSpPr>
          <p:nvPr/>
        </p:nvCxnSpPr>
        <p:spPr>
          <a:xfrm>
            <a:off x="950772" y="3367214"/>
            <a:ext cx="57714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74F5D5-8CC3-1F48-9F5F-342FD9DD3F08}"/>
              </a:ext>
            </a:extLst>
          </p:cNvPr>
          <p:cNvCxnSpPr>
            <a:cxnSpLocks/>
          </p:cNvCxnSpPr>
          <p:nvPr/>
        </p:nvCxnSpPr>
        <p:spPr>
          <a:xfrm>
            <a:off x="950772" y="4880498"/>
            <a:ext cx="16937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0E2021EA-B330-1D49-BE3B-B7957F8823E9}"/>
              </a:ext>
            </a:extLst>
          </p:cNvPr>
          <p:cNvSpPr txBox="1">
            <a:spLocks/>
          </p:cNvSpPr>
          <p:nvPr/>
        </p:nvSpPr>
        <p:spPr>
          <a:xfrm>
            <a:off x="429866" y="6127482"/>
            <a:ext cx="9271686" cy="39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TODAY   |  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&lt;URL HERE&gt;</a:t>
            </a:r>
          </a:p>
        </p:txBody>
      </p:sp>
    </p:spTree>
    <p:extLst>
      <p:ext uri="{BB962C8B-B14F-4D97-AF65-F5344CB8AC3E}">
        <p14:creationId xmlns:p14="http://schemas.microsoft.com/office/powerpoint/2010/main" val="364104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489</Words>
  <Application>Microsoft Macintosh PowerPoint</Application>
  <PresentationFormat>Widescreen</PresentationFormat>
  <Paragraphs>95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.Lucida Grande UI Regular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EVENT TITLE  GOES HERE</vt:lpstr>
      <vt:lpstr>PowerPoint Presentation</vt:lpstr>
      <vt:lpstr>PowerPoint Presentation</vt:lpstr>
      <vt:lpstr>PowerPoint Presentation</vt:lpstr>
      <vt:lpstr>PowerPoint Presentation</vt:lpstr>
      <vt:lpstr>First name Last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TITLE  GOES HERE</dc:title>
  <dc:creator>Horak, Annah</dc:creator>
  <cp:lastModifiedBy>Seguin, Jeffrey</cp:lastModifiedBy>
  <cp:revision>36</cp:revision>
  <dcterms:created xsi:type="dcterms:W3CDTF">2021-10-26T21:05:51Z</dcterms:created>
  <dcterms:modified xsi:type="dcterms:W3CDTF">2021-10-29T17:17:40Z</dcterms:modified>
</cp:coreProperties>
</file>