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a, Tony" initials="MT" lastIdx="3" clrIdx="0">
    <p:extLst>
      <p:ext uri="{19B8F6BF-5375-455C-9EA6-DF929625EA0E}">
        <p15:presenceInfo xmlns:p15="http://schemas.microsoft.com/office/powerpoint/2012/main" userId="S-1-5-21-4669955-1229669250-1298477845-175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DB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 varScale="1">
        <p:scale>
          <a:sx n="118" d="100"/>
          <a:sy n="118" d="100"/>
        </p:scale>
        <p:origin x="13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0E96995-DC13-4BAE-9830-BF7046CFF489}" type="datetimeFigureOut">
              <a:rPr lang="en-US" smtClean="0"/>
              <a:t>2/21/2020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2E922F2-8D02-4119-828B-D9E9EF595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19400"/>
            <a:ext cx="7772400" cy="1146175"/>
          </a:xfrm>
        </p:spPr>
        <p:txBody>
          <a:bodyPr>
            <a:normAutofit/>
          </a:bodyPr>
          <a:lstStyle>
            <a:lvl1pPr algn="ctr">
              <a:defRPr sz="5400"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rgbClr val="0DB14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A299-2666-4198-B3D9-63647C6506BA}" type="datetime1">
              <a:rPr lang="en-US" smtClean="0"/>
              <a:t>2/21/2020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7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A7F8-7CE4-43C6-930B-1DD41D6F0CD8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578-DDC4-4AB6-A53F-C0EE6B85B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9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5C0A-AB52-403D-860A-8C5C4CDE39DB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578-DDC4-4AB6-A53F-C0EE6B85B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92CCA-01EE-4827-8FA6-97FD14757ABD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578-DDC4-4AB6-A53F-C0EE6B85B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8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A4F5-E2B1-43F4-A048-9C36B98906CE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1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CEA6-9482-4B9D-A2F1-BD4222EF3E93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578-DDC4-4AB6-A53F-C0EE6B85B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8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1DE4-8121-4A99-AC55-FD5AE66B63BB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578-DDC4-4AB6-A53F-C0EE6B85B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4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5D5-954D-430A-B265-B37ADB4E7A02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578-DDC4-4AB6-A53F-C0EE6B85B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4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3065-C096-40E9-9452-00B0D4166A6C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578-DDC4-4AB6-A53F-C0EE6B85B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5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3F89-6A11-4F83-8010-28DE3926DF7B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578-DDC4-4AB6-A53F-C0EE6B85B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0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/>
              <a:t>PICTURE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9D77-A266-47C1-9317-255572291C32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C578-DDC4-4AB6-A53F-C0EE6B85B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4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Section Header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26DA-A45E-43FA-BC1D-3DA1A687516D}" type="datetime1">
              <a:rPr lang="en-US" smtClean="0"/>
              <a:t>2/21/2020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C578-DDC4-4AB6-A53F-C0EE6B85B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7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kern="1200" baseline="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DB14B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DB14B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DB14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DB14B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DB14B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CAF90-DF3D-44AC-8EB0-2A241015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2019 Broad Internship Survey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A9181-44DE-471B-994D-20D79093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AD8AC578-DDC4-4AB6-A53F-C0EE6B85B471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26FF9F-4BAE-44D4-89AC-203DE9C84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719307"/>
              </p:ext>
            </p:extLst>
          </p:nvPr>
        </p:nvGraphicFramePr>
        <p:xfrm>
          <a:off x="381000" y="2133600"/>
          <a:ext cx="266700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3703">
                  <a:extLst>
                    <a:ext uri="{9D8B030D-6E8A-4147-A177-3AD203B41FA5}">
                      <a16:colId xmlns:a16="http://schemas.microsoft.com/office/drawing/2014/main" val="46780499"/>
                    </a:ext>
                  </a:extLst>
                </a:gridCol>
                <a:gridCol w="1153297">
                  <a:extLst>
                    <a:ext uri="{9D8B030D-6E8A-4147-A177-3AD203B41FA5}">
                      <a16:colId xmlns:a16="http://schemas.microsoft.com/office/drawing/2014/main" val="832370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Salary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83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Business-Preference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$12.00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0282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Business-Admitted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$16.54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558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Accounting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$21.28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766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Finance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$18.26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8288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HR/MGT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$18.64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5676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Marketing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$18.38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203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Supply Chain Mgt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$20.30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649403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A2BEB58-CFA8-4CFC-A154-3D9BE31976E8}"/>
              </a:ext>
            </a:extLst>
          </p:cNvPr>
          <p:cNvSpPr txBox="1"/>
          <p:nvPr/>
        </p:nvSpPr>
        <p:spPr>
          <a:xfrm>
            <a:off x="476052" y="1688068"/>
            <a:ext cx="24957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Average Salary (per hour)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4B9995-D505-48B5-AC83-3CCF712FE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748180"/>
              </p:ext>
            </p:extLst>
          </p:nvPr>
        </p:nvGraphicFramePr>
        <p:xfrm>
          <a:off x="6324600" y="2133600"/>
          <a:ext cx="243840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3703">
                  <a:extLst>
                    <a:ext uri="{9D8B030D-6E8A-4147-A177-3AD203B41FA5}">
                      <a16:colId xmlns:a16="http://schemas.microsoft.com/office/drawing/2014/main" val="46780499"/>
                    </a:ext>
                  </a:extLst>
                </a:gridCol>
                <a:gridCol w="924697">
                  <a:extLst>
                    <a:ext uri="{9D8B030D-6E8A-4147-A177-3AD203B41FA5}">
                      <a16:colId xmlns:a16="http://schemas.microsoft.com/office/drawing/2014/main" val="832370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83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Business-Preference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0282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Business-Admitted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558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Accounting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MI, IL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766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Finance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MI, IL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8288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HR/MGT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MI, IL, KY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5676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Marketing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MI, IL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203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Supply Chain Mgt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MI, IL, CA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649403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8A7F9B4-508C-4DC9-A98E-0DF7B6525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15901"/>
              </p:ext>
            </p:extLst>
          </p:nvPr>
        </p:nvGraphicFramePr>
        <p:xfrm>
          <a:off x="3352800" y="2133600"/>
          <a:ext cx="266700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3703">
                  <a:extLst>
                    <a:ext uri="{9D8B030D-6E8A-4147-A177-3AD203B41FA5}">
                      <a16:colId xmlns:a16="http://schemas.microsoft.com/office/drawing/2014/main" val="46780499"/>
                    </a:ext>
                  </a:extLst>
                </a:gridCol>
                <a:gridCol w="1153297">
                  <a:extLst>
                    <a:ext uri="{9D8B030D-6E8A-4147-A177-3AD203B41FA5}">
                      <a16:colId xmlns:a16="http://schemas.microsoft.com/office/drawing/2014/main" val="832370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Employers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83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Business-Preference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0282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Business-Admitted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GreenStone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Farm Cr, Georgia Pacific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558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Accounting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Deloitte, BDO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766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Finance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Ally Financial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8288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HR/MGT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5676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Marketing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203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Supply Chain Mgt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Ingersoll- Rand, PepsiCo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6649403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16B70B1-23FD-4E74-8866-08FB6BB873A1}"/>
              </a:ext>
            </a:extLst>
          </p:cNvPr>
          <p:cNvSpPr txBox="1"/>
          <p:nvPr/>
        </p:nvSpPr>
        <p:spPr>
          <a:xfrm>
            <a:off x="3984720" y="1688068"/>
            <a:ext cx="153978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Top Employers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E76B96-14BE-404D-9EA5-F97AB24E8C8F}"/>
              </a:ext>
            </a:extLst>
          </p:cNvPr>
          <p:cNvSpPr txBox="1"/>
          <p:nvPr/>
        </p:nvSpPr>
        <p:spPr>
          <a:xfrm>
            <a:off x="7090570" y="1688068"/>
            <a:ext cx="113903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Top States</a:t>
            </a:r>
          </a:p>
        </p:txBody>
      </p:sp>
    </p:spTree>
    <p:extLst>
      <p:ext uri="{BB962C8B-B14F-4D97-AF65-F5344CB8AC3E}">
        <p14:creationId xmlns:p14="http://schemas.microsoft.com/office/powerpoint/2010/main" val="3721849853"/>
      </p:ext>
    </p:extLst>
  </p:cSld>
  <p:clrMapOvr>
    <a:masterClrMapping/>
  </p:clrMapOvr>
</p:sld>
</file>

<file path=ppt/theme/theme1.xml><?xml version="1.0" encoding="utf-8"?>
<a:theme xmlns:a="http://schemas.openxmlformats.org/drawingml/2006/main" name="MSU_BROAD_POWERPOINT_TEMPLATE">
  <a:themeElements>
    <a:clrScheme name="MSU Colors">
      <a:dk1>
        <a:srgbClr val="18453B"/>
      </a:dk1>
      <a:lt1>
        <a:srgbClr val="FFFFFF"/>
      </a:lt1>
      <a:dk2>
        <a:srgbClr val="18453B"/>
      </a:dk2>
      <a:lt2>
        <a:srgbClr val="EEECE1"/>
      </a:lt2>
      <a:accent1>
        <a:srgbClr val="F08521"/>
      </a:accent1>
      <a:accent2>
        <a:srgbClr val="CB5A28"/>
      </a:accent2>
      <a:accent3>
        <a:srgbClr val="D1DE3F"/>
      </a:accent3>
      <a:accent4>
        <a:srgbClr val="008183"/>
      </a:accent4>
      <a:accent5>
        <a:srgbClr val="909AB7"/>
      </a:accent5>
      <a:accent6>
        <a:srgbClr val="C89A58"/>
      </a:accent6>
      <a:hlink>
        <a:srgbClr val="0DB14B"/>
      </a:hlink>
      <a:folHlink>
        <a:srgbClr val="64005F"/>
      </a:folHlink>
    </a:clrScheme>
    <a:fontScheme name="Defualt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MSU_BROAD_POWERPOINT_TEMPLATE</Template>
  <TotalTime>2698</TotalTime>
  <Words>114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Narrow</vt:lpstr>
      <vt:lpstr>Calibri</vt:lpstr>
      <vt:lpstr>MSU_BROAD_POWERPOINT_TEMPLATE</vt:lpstr>
      <vt:lpstr>2019 Broad Internship Survey Results</vt:lpstr>
    </vt:vector>
  </TitlesOfParts>
  <Company>The Eli Broad College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Deshaw</dc:creator>
  <cp:lastModifiedBy>Hatch, Alexandra</cp:lastModifiedBy>
  <cp:revision>179</cp:revision>
  <cp:lastPrinted>2017-06-27T14:56:38Z</cp:lastPrinted>
  <dcterms:created xsi:type="dcterms:W3CDTF">2015-08-25T13:39:54Z</dcterms:created>
  <dcterms:modified xsi:type="dcterms:W3CDTF">2020-02-21T15:27:14Z</dcterms:modified>
  <cp:contentStatus/>
</cp:coreProperties>
</file>